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5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02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80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27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881A5-23A6-47BC-BCBD-FD5C56E892E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319869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9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76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95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5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78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6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72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17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08B0-0354-4F8F-AB07-9B8CEB8718CB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9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Bloeiende kamerplanten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10 stuks</a:t>
            </a:r>
          </a:p>
          <a:p>
            <a:r>
              <a:rPr lang="nl-NL" dirty="0" smtClean="0"/>
              <a:t>Periode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662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Rhipsalis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97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paascactus</a:t>
            </a:r>
            <a:endParaRPr lang="nl-NL" altLang="nl-NL" sz="2400">
              <a:latin typeface="Times New Roman" pitchFamily="18" charset="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331913" y="1341438"/>
          <a:ext cx="7056437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afbeelding" r:id="rId3" imgW="4200000" imgH="2704762" progId="Paint.Picture">
                  <p:embed/>
                </p:oleObj>
              </mc:Choice>
              <mc:Fallback>
                <p:oleObj name="Bitmapafbeelding" r:id="rId3" imgW="4200000" imgH="2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1438"/>
                        <a:ext cx="7056437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CACTACEAE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905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autoUpdateAnimBg="0"/>
      <p:bldP spid="7270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Rhododendron cultivars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2430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genoemd naar Sims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Indische azalea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ERICACEAE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5062" name="Picture 6" descr="azal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196975"/>
            <a:ext cx="4352925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840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autoUpdateAnimBg="0"/>
      <p:bldP spid="74756" grpId="0" autoUpdateAnimBg="0"/>
      <p:bldP spid="7475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pill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53117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1219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nl-NL" altLang="nl-NL" sz="4400">
              <a:solidFill>
                <a:schemeClr val="accent2"/>
              </a:solidFill>
            </a:endParaRP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nl-NL" altLang="nl-NL">
              <a:solidFill>
                <a:srgbClr val="FF6600"/>
              </a:solidFill>
            </a:endParaRP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venushaar</a:t>
            </a:r>
            <a:endParaRPr lang="nl-NL" altLang="nl-NL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AD</a:t>
            </a:r>
            <a:r>
              <a:rPr lang="nl-NL" altLang="nl-NL" sz="2000" b="1">
                <a:solidFill>
                  <a:srgbClr val="99CC00"/>
                </a:solidFill>
              </a:rPr>
              <a:t> </a:t>
            </a:r>
            <a:r>
              <a:rPr lang="nl-NL" altLang="nl-NL" sz="2000" b="1">
                <a:solidFill>
                  <a:srgbClr val="FF0000"/>
                </a:solidFill>
              </a:rPr>
              <a:t>I ANTACEAE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0" y="0"/>
            <a:ext cx="5326063" cy="1143000"/>
          </a:xfrm>
        </p:spPr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accent2"/>
                </a:solidFill>
              </a:rPr>
              <a:t>Adiantum </a:t>
            </a:r>
          </a:p>
        </p:txBody>
      </p:sp>
    </p:spTree>
    <p:extLst>
      <p:ext uri="{BB962C8B-B14F-4D97-AF65-F5344CB8AC3E}">
        <p14:creationId xmlns:p14="http://schemas.microsoft.com/office/powerpoint/2010/main" val="227537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autoUpdateAnimBg="0"/>
      <p:bldP spid="305156" grpId="0" autoUpdateAnimBg="0"/>
      <p:bldP spid="305157" grpId="0" autoUpdateAnimBg="0"/>
      <p:bldP spid="3051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Agave</a:t>
            </a:r>
          </a:p>
        </p:txBody>
      </p:sp>
      <p:pic>
        <p:nvPicPr>
          <p:cNvPr id="5123" name="Picture 11" descr="agaveb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989138"/>
            <a:ext cx="3251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457200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uit america</a:t>
            </a: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250825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agave</a:t>
            </a:r>
            <a:endParaRPr lang="nl-NL" altLang="nl-NL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AGAVACEAE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5127" name="Picture 18" descr="agav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557338"/>
            <a:ext cx="3135313" cy="465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79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autoUpdateAnimBg="0"/>
      <p:bldP spid="308230" grpId="0" autoUpdateAnimBg="0"/>
      <p:bldP spid="308231" grpId="0" autoUpdateAnimBg="0"/>
      <p:bldP spid="3082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Alocasia x amazonica</a:t>
            </a:r>
          </a:p>
        </p:txBody>
      </p:sp>
      <p:pic>
        <p:nvPicPr>
          <p:cNvPr id="7171" name="Picture 3" descr="aloc_amazonica_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4198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uit het Amazone stroomgebied</a:t>
            </a: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827088" y="55165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olifantsblad</a:t>
            </a:r>
            <a:endParaRPr lang="nl-NL" altLang="nl-NL"/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6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autoUpdateAnimBg="0"/>
      <p:bldP spid="319492" grpId="0" autoUpdateAnimBg="0"/>
      <p:bldP spid="319493" grpId="0" autoUpdateAnimBg="0"/>
      <p:bldP spid="3194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Asparagus setaceus</a:t>
            </a:r>
          </a:p>
        </p:txBody>
      </p:sp>
      <p:sp>
        <p:nvSpPr>
          <p:cNvPr id="948228" name="Text Box 4"/>
          <p:cNvSpPr txBox="1">
            <a:spLocks noChangeArrowheads="1"/>
          </p:cNvSpPr>
          <p:nvPr/>
        </p:nvSpPr>
        <p:spPr bwMode="auto">
          <a:xfrm>
            <a:off x="3952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Sierasperge</a:t>
            </a:r>
            <a:endParaRPr lang="nl-NL" altLang="nl-NL"/>
          </a:p>
        </p:txBody>
      </p:sp>
      <p:sp>
        <p:nvSpPr>
          <p:cNvPr id="94822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1800" b="1">
                <a:solidFill>
                  <a:srgbClr val="FF0000"/>
                </a:solidFill>
                <a:latin typeface="Arial" panose="020B0604020202020204" pitchFamily="34" charset="0"/>
              </a:rPr>
              <a:t>ASPARAGACEAE</a:t>
            </a:r>
            <a:endParaRPr lang="nl-NL" altLang="nl-NL" sz="1800" b="1">
              <a:solidFill>
                <a:srgbClr val="99CC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14341" name="Picture 8" descr="fern_Asparagus_setaceus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981075"/>
            <a:ext cx="52832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084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6" grpId="0" autoUpdateAnimBg="0"/>
      <p:bldP spid="948228" grpId="0" autoUpdateAnimBg="0"/>
      <p:bldP spid="94822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Aspidistra </a:t>
            </a:r>
          </a:p>
        </p:txBody>
      </p:sp>
      <p:pic>
        <p:nvPicPr>
          <p:cNvPr id="16387" name="Picture 3" descr="2g%20Aspidi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52513"/>
            <a:ext cx="41052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468313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hoger</a:t>
            </a: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slagersplant</a:t>
            </a:r>
            <a:endParaRPr lang="nl-NL" altLang="nl-NL"/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CONVALLARIACEAE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3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utoUpdateAnimBg="0"/>
      <p:bldP spid="535556" grpId="0" autoUpdateAnimBg="0"/>
      <p:bldP spid="535557" grpId="0" autoUpdateAnimBg="0"/>
      <p:bldP spid="5355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Asplenium nidus</a:t>
            </a:r>
          </a:p>
        </p:txBody>
      </p:sp>
      <p:pic>
        <p:nvPicPr>
          <p:cNvPr id="17411" name="Picture 3" descr="Asplenium_n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69850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25082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nest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50825" y="56610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nest varen</a:t>
            </a:r>
            <a:endParaRPr lang="nl-NL" altLang="nl-NL"/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ASPLENIACEAE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0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 autoUpdateAnimBg="0"/>
      <p:bldP spid="406532" grpId="0" autoUpdateAnimBg="0"/>
      <p:bldP spid="406533" grpId="0" autoUpdateAnimBg="0"/>
      <p:bldP spid="40653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Calathea lancifolia</a:t>
            </a:r>
          </a:p>
        </p:txBody>
      </p:sp>
      <p:pic>
        <p:nvPicPr>
          <p:cNvPr id="23555" name="Picture 9" descr="178836703_aefa86987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268413"/>
            <a:ext cx="6121400" cy="523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MARANTACEAE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3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8" grpId="0" autoUpdateAnimBg="0"/>
      <p:bldP spid="9564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Calathea makoyana</a:t>
            </a:r>
          </a:p>
        </p:txBody>
      </p:sp>
      <p:pic>
        <p:nvPicPr>
          <p:cNvPr id="24579" name="Picture 3" descr="Calatheamakoyan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2935288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406717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genoemd naar Makoy</a:t>
            </a:r>
          </a:p>
        </p:txBody>
      </p:sp>
      <p:sp>
        <p:nvSpPr>
          <p:cNvPr id="955398" name="Text Box 6"/>
          <p:cNvSpPr txBox="1">
            <a:spLocks noChangeArrowheads="1"/>
          </p:cNvSpPr>
          <p:nvPr/>
        </p:nvSpPr>
        <p:spPr bwMode="auto">
          <a:xfrm>
            <a:off x="3238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pauwenplant</a:t>
            </a:r>
            <a:endParaRPr lang="nl-NL" altLang="nl-NL"/>
          </a:p>
        </p:txBody>
      </p:sp>
      <p:sp>
        <p:nvSpPr>
          <p:cNvPr id="955399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MARANTACEAE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24583" name="Picture 9" descr="makoj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96975"/>
            <a:ext cx="4003675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5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4" grpId="0" autoUpdateAnimBg="0"/>
      <p:bldP spid="955397" grpId="0" autoUpdateAnimBg="0"/>
      <p:bldP spid="955398" grpId="0" autoUpdateAnimBg="0"/>
      <p:bldP spid="9553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Ardisia </a:t>
            </a:r>
          </a:p>
        </p:txBody>
      </p:sp>
      <p:pic>
        <p:nvPicPr>
          <p:cNvPr id="8195" name="Picture 7" descr="ardisia_crena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331152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692275" y="58769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gekarteld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MYRSINACEAE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8198" name="Picture 10" descr="ardi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341438"/>
            <a:ext cx="341312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0611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  <p:bldP spid="1331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Carex </a:t>
            </a:r>
          </a:p>
        </p:txBody>
      </p:sp>
      <p:sp>
        <p:nvSpPr>
          <p:cNvPr id="964612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CYPERACEAE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27652" name="Picture 12" descr="carex_brunnea_11_cm_400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938" y="908050"/>
            <a:ext cx="7993062" cy="498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0" grpId="0" autoUpdateAnimBg="0"/>
      <p:bldP spid="9646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9001125" cy="11430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solidFill>
                  <a:schemeClr val="accent2"/>
                </a:solidFill>
              </a:rPr>
              <a:t>Ceropegia linearis </a:t>
            </a:r>
          </a:p>
        </p:txBody>
      </p:sp>
      <p:graphicFrame>
        <p:nvGraphicFramePr>
          <p:cNvPr id="28675" name="Object 1027"/>
          <p:cNvGraphicFramePr>
            <a:graphicFrameLocks noChangeAspect="1"/>
          </p:cNvGraphicFramePr>
          <p:nvPr/>
        </p:nvGraphicFramePr>
        <p:xfrm>
          <a:off x="2555875" y="1341438"/>
          <a:ext cx="396081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afbeelding" r:id="rId3" imgW="2742857" imgH="3619048" progId="Paint.Picture">
                  <p:embed/>
                </p:oleObj>
              </mc:Choice>
              <mc:Fallback>
                <p:oleObj name="Bitmapafbeelding" r:id="rId3" imgW="2742857" imgH="3619048" progId="Paint.Picture">
                  <p:embed/>
                  <p:pic>
                    <p:nvPicPr>
                      <p:cNvPr id="28675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341438"/>
                        <a:ext cx="3960813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0" name="Text Box 1028"/>
          <p:cNvSpPr txBox="1">
            <a:spLocks noChangeArrowheads="1"/>
          </p:cNvSpPr>
          <p:nvPr/>
        </p:nvSpPr>
        <p:spPr bwMode="auto">
          <a:xfrm>
            <a:off x="1793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Chinees lantaarntje</a:t>
            </a:r>
            <a:endParaRPr lang="nl-NL" altLang="nl-NL"/>
          </a:p>
        </p:txBody>
      </p:sp>
      <p:sp>
        <p:nvSpPr>
          <p:cNvPr id="382981" name="Text Box 1029"/>
          <p:cNvSpPr txBox="1">
            <a:spLocks noChangeArrowheads="1"/>
          </p:cNvSpPr>
          <p:nvPr/>
        </p:nvSpPr>
        <p:spPr bwMode="auto">
          <a:xfrm>
            <a:off x="539750" y="1916113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ASCLPIACEAE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382982" name="Text Box 1030"/>
          <p:cNvSpPr txBox="1">
            <a:spLocks noChangeArrowheads="1"/>
          </p:cNvSpPr>
          <p:nvPr/>
        </p:nvSpPr>
        <p:spPr bwMode="auto">
          <a:xfrm>
            <a:off x="457200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lijnvormig, streepvormig</a:t>
            </a:r>
          </a:p>
        </p:txBody>
      </p:sp>
    </p:spTree>
    <p:extLst>
      <p:ext uri="{BB962C8B-B14F-4D97-AF65-F5344CB8AC3E}">
        <p14:creationId xmlns:p14="http://schemas.microsoft.com/office/powerpoint/2010/main" val="121753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autoUpdateAnimBg="0"/>
      <p:bldP spid="382980" grpId="0" autoUpdateAnimBg="0"/>
      <p:bldP spid="382981" grpId="0" autoUpdateAnimBg="0"/>
      <p:bldP spid="3829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Capsicum annuum</a:t>
            </a:r>
          </a:p>
        </p:txBody>
      </p:sp>
      <p:pic>
        <p:nvPicPr>
          <p:cNvPr id="13315" name="Picture 3" descr="Capsicum_annuum_2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9850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796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eenjarig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Spaanse peper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SOLANACEAE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128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utoUpdateAnimBg="0"/>
      <p:bldP spid="22533" grpId="0" autoUpdateAnimBg="0"/>
      <p:bldP spid="225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Clivia miniata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217170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menierood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56610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Clivia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87450" y="692150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AMARYLLIDACEAE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16390" name="Picture 8" descr="clivia-miniata-mace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981075"/>
            <a:ext cx="4841875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029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2" grpId="0" autoUpdateAnimBg="0"/>
      <p:bldP spid="27653" grpId="0" autoUpdateAnimBg="0"/>
      <p:bldP spid="276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Erica gracilis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2773363" y="5661025"/>
            <a:ext cx="43434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sierlijk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kamerheide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ERICACEAE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20486" name="Picture 7" descr="erica_graci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981075"/>
            <a:ext cx="5473700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042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0" grpId="0" autoUpdateAnimBg="0"/>
      <p:bldP spid="34821" grpId="0" autoUpdateAnimBg="0"/>
      <p:bldP spid="348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Euphorbia milii</a:t>
            </a:r>
          </a:p>
        </p:txBody>
      </p:sp>
      <p:pic>
        <p:nvPicPr>
          <p:cNvPr id="21507" name="Picture 3" descr="%5CITEM_IMAGES%5CEuphorba%20Milii%5CEuphorbia%20milii%20He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56181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876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genoemd naar Milius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Christusdoorn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EUPHORBIACEAE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870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4" grpId="0" autoUpdateAnimBg="0"/>
      <p:bldP spid="35845" grpId="0" autoUpdateAnimBg="0"/>
      <p:bldP spid="358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Euphorbia pulcherrima</a:t>
            </a:r>
          </a:p>
        </p:txBody>
      </p:sp>
      <p:pic>
        <p:nvPicPr>
          <p:cNvPr id="22531" name="Picture 3" descr="Euphor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6792912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42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allerschoonst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kerstster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EUPHORBIACEAE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700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8" grpId="0" autoUpdateAnimBg="0"/>
      <p:bldP spid="36869" grpId="0" autoUpdateAnimBg="0"/>
      <p:bldP spid="368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Hoya bella</a:t>
            </a:r>
          </a:p>
        </p:txBody>
      </p:sp>
      <p:pic>
        <p:nvPicPr>
          <p:cNvPr id="27651" name="Picture 8" descr="179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765175"/>
            <a:ext cx="4321175" cy="394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0056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schoon, mooi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111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kleine wasbloem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ASCLPIACEAE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27655" name="Picture 11" descr="Ho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852738"/>
            <a:ext cx="3708400" cy="278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774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8" grpId="0" autoUpdateAnimBg="0"/>
      <p:bldP spid="47109" grpId="0" autoUpdateAnimBg="0"/>
      <p:bldP spid="471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Primula obconica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591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omgekeerd kegelvormig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kamerprimula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PRIMULACEAE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1990" name="Picture 8" descr="primu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125538"/>
            <a:ext cx="5688013" cy="471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521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2" grpId="0" autoUpdateAnimBg="0"/>
      <p:bldP spid="68613" grpId="0" autoUpdateAnimBg="0"/>
      <p:bldP spid="68614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115</Words>
  <Application>Microsoft Office PowerPoint</Application>
  <PresentationFormat>Diavoorstelling (4:3)</PresentationFormat>
  <Paragraphs>75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Kantoorthema</vt:lpstr>
      <vt:lpstr>Bitmapafbeelding</vt:lpstr>
      <vt:lpstr>Bloeiende kamerplanten</vt:lpstr>
      <vt:lpstr>Ardisia </vt:lpstr>
      <vt:lpstr>Capsicum annuum</vt:lpstr>
      <vt:lpstr>Clivia miniata</vt:lpstr>
      <vt:lpstr>Erica gracilis</vt:lpstr>
      <vt:lpstr>Euphorbia milii</vt:lpstr>
      <vt:lpstr>Euphorbia pulcherrima</vt:lpstr>
      <vt:lpstr>Hoya bella</vt:lpstr>
      <vt:lpstr>Primula obconica</vt:lpstr>
      <vt:lpstr>Rhipsalis</vt:lpstr>
      <vt:lpstr>Rhododendron cultivars</vt:lpstr>
      <vt:lpstr>Adiantum </vt:lpstr>
      <vt:lpstr>Agave</vt:lpstr>
      <vt:lpstr>Alocasia x amazonica</vt:lpstr>
      <vt:lpstr>Asparagus setaceus</vt:lpstr>
      <vt:lpstr>Aspidistra </vt:lpstr>
      <vt:lpstr>Asplenium nidus</vt:lpstr>
      <vt:lpstr>Calathea lancifolia</vt:lpstr>
      <vt:lpstr>Calathea makoyana</vt:lpstr>
      <vt:lpstr>Carex </vt:lpstr>
      <vt:lpstr>Ceropegia linearis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Bloeiende kamerplanten</dc:title>
  <dc:creator>Bianca Harink</dc:creator>
  <cp:lastModifiedBy>Bianca Harink</cp:lastModifiedBy>
  <cp:revision>2</cp:revision>
  <dcterms:created xsi:type="dcterms:W3CDTF">2015-11-03T08:05:50Z</dcterms:created>
  <dcterms:modified xsi:type="dcterms:W3CDTF">2016-10-04T06:38:39Z</dcterms:modified>
</cp:coreProperties>
</file>